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0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899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183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388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640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8135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390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1500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59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604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2742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73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352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71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483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386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04EB9-C6EF-49CB-8838-B226A0879387}" type="datetimeFigureOut">
              <a:rPr lang="sl-SI" smtClean="0"/>
              <a:t>2.5.2017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5253DC-E661-479D-B3A9-5C9B38ABC5F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714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003" y="0"/>
            <a:ext cx="9144000" cy="2387600"/>
          </a:xfrm>
        </p:spPr>
        <p:txBody>
          <a:bodyPr>
            <a:normAutofit/>
          </a:bodyPr>
          <a:lstStyle/>
          <a:p>
            <a:r>
              <a:rPr lang="sl-SI" dirty="0"/>
              <a:t>HOW TO DEVELOP A SUCCESSFUL BUSINESS IDEA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-4197046" y="6309550"/>
            <a:ext cx="7766936" cy="1096899"/>
          </a:xfrm>
        </p:spPr>
        <p:txBody>
          <a:bodyPr/>
          <a:lstStyle/>
          <a:p>
            <a:r>
              <a:rPr lang="sl-SI" dirty="0"/>
              <a:t>Nina Pavlin, mag. Rosana Dular</a:t>
            </a:r>
          </a:p>
        </p:txBody>
      </p:sp>
    </p:spTree>
    <p:extLst>
      <p:ext uri="{BB962C8B-B14F-4D97-AF65-F5344CB8AC3E}">
        <p14:creationId xmlns:p14="http://schemas.microsoft.com/office/powerpoint/2010/main" val="36735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34617"/>
            <a:ext cx="3707296" cy="147416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Ideas</a:t>
            </a:r>
            <a:r>
              <a:rPr lang="sl-SI" sz="2400" dirty="0"/>
              <a:t> </a:t>
            </a:r>
            <a:r>
              <a:rPr lang="en-US" sz="2400" dirty="0"/>
              <a:t>from</a:t>
            </a:r>
            <a:r>
              <a:rPr lang="sl-SI" sz="2400" dirty="0"/>
              <a:t> </a:t>
            </a:r>
            <a:r>
              <a:rPr lang="en-US" sz="2400" dirty="0"/>
              <a:t>travelling</a:t>
            </a:r>
          </a:p>
          <a:p>
            <a:pPr marL="285750" indent="-285750"/>
            <a:r>
              <a:rPr lang="en-US" sz="2400" dirty="0"/>
              <a:t>Brain</a:t>
            </a:r>
            <a:r>
              <a:rPr lang="sl-SI" sz="2400" dirty="0"/>
              <a:t> </a:t>
            </a:r>
            <a:r>
              <a:rPr lang="en-US" sz="2400" dirty="0"/>
              <a:t>storming</a:t>
            </a:r>
          </a:p>
          <a:p>
            <a:pPr marL="285750" indent="-285750"/>
            <a:r>
              <a:rPr lang="en-US" sz="2400" dirty="0"/>
              <a:t>Dreaming</a:t>
            </a:r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993" y="504134"/>
            <a:ext cx="3803374" cy="28525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23">
                        <a14:backgroundMark x1="28369" y1="97619" x2="66489" y2="9801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05" y="3356665"/>
            <a:ext cx="5372100" cy="24003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447" y1="10949" x2="90183" y2="39781"/>
                        <a14:foregroundMark x1="60502" y1="37591" x2="77169" y2="1825"/>
                        <a14:foregroundMark x1="84475" y1="22628" x2="98630" y2="20438"/>
                        <a14:foregroundMark x1="76256" y1="43796" x2="76256" y2="43796"/>
                        <a14:foregroundMark x1="74658" y1="49270" x2="74658" y2="49270"/>
                        <a14:foregroundMark x1="73973" y1="38321" x2="77854" y2="37226"/>
                        <a14:foregroundMark x1="78995" y1="38686" x2="85160" y2="45255"/>
                        <a14:foregroundMark x1="77854" y1="38321" x2="80594" y2="41971"/>
                        <a14:foregroundMark x1="85160" y1="44891" x2="88813" y2="45985"/>
                        <a14:foregroundMark x1="87900" y1="30657" x2="93836" y2="291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705" y="3558210"/>
            <a:ext cx="41719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5610906"/>
            <a:ext cx="9548191" cy="1035060"/>
          </a:xfrm>
        </p:spPr>
        <p:txBody>
          <a:bodyPr>
            <a:normAutofit/>
          </a:bodyPr>
          <a:lstStyle/>
          <a:p>
            <a:r>
              <a:rPr lang="en-US" sz="2400" dirty="0"/>
              <a:t>The</a:t>
            </a:r>
            <a:r>
              <a:rPr lang="sl-SI" sz="2400" dirty="0"/>
              <a:t> host </a:t>
            </a:r>
            <a:r>
              <a:rPr lang="en-US" sz="2400" dirty="0"/>
              <a:t>selects</a:t>
            </a:r>
            <a:r>
              <a:rPr lang="sl-SI" sz="2400" dirty="0"/>
              <a:t> one problem </a:t>
            </a:r>
            <a:r>
              <a:rPr lang="en-US" sz="2400" dirty="0"/>
              <a:t>or</a:t>
            </a:r>
            <a:r>
              <a:rPr lang="sl-SI" sz="2400" dirty="0"/>
              <a:t> </a:t>
            </a:r>
            <a:r>
              <a:rPr lang="en-US" sz="2400" dirty="0"/>
              <a:t>good</a:t>
            </a:r>
            <a:r>
              <a:rPr lang="sl-SI" sz="2400" dirty="0"/>
              <a:t> </a:t>
            </a:r>
            <a:r>
              <a:rPr lang="en-US" sz="2400" dirty="0"/>
              <a:t>thing</a:t>
            </a:r>
            <a:r>
              <a:rPr lang="sl-SI" sz="2400" dirty="0"/>
              <a:t> </a:t>
            </a:r>
            <a:r>
              <a:rPr lang="en-US" sz="2400" dirty="0"/>
              <a:t>from</a:t>
            </a:r>
            <a:r>
              <a:rPr lang="sl-SI" sz="2400" dirty="0"/>
              <a:t> </a:t>
            </a:r>
            <a:r>
              <a:rPr lang="en-US" sz="2400" dirty="0"/>
              <a:t>our</a:t>
            </a:r>
            <a:r>
              <a:rPr lang="sl-SI" sz="2400" dirty="0"/>
              <a:t> </a:t>
            </a:r>
            <a:r>
              <a:rPr lang="en-US" sz="2400" dirty="0"/>
              <a:t>brainstorming</a:t>
            </a:r>
            <a:r>
              <a:rPr lang="sl-SI" sz="2400" dirty="0"/>
              <a:t> </a:t>
            </a:r>
            <a:r>
              <a:rPr lang="en-US" sz="2400" dirty="0"/>
              <a:t>activity</a:t>
            </a:r>
            <a:r>
              <a:rPr lang="sl-SI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18" y="268056"/>
            <a:ext cx="3810330" cy="2304488"/>
          </a:xfrm>
          <a:prstGeom prst="rect">
            <a:avLst/>
          </a:prstGeo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677334" y="3674574"/>
            <a:ext cx="9548191" cy="266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One student is a HOST – the one with a flower on his chair</a:t>
            </a:r>
            <a:r>
              <a:rPr lang="sl-SI" sz="2400" dirty="0"/>
              <a:t>.</a:t>
            </a:r>
            <a:endParaRPr lang="en-US" sz="2400" dirty="0"/>
          </a:p>
          <a:p>
            <a:pPr marL="0" indent="0">
              <a:buFont typeface="Wingdings 3" charset="2"/>
              <a:buNone/>
            </a:pPr>
            <a:r>
              <a:rPr lang="en-US" sz="2400" dirty="0"/>
              <a:t>   The host stays at the table the whole time. </a:t>
            </a:r>
          </a:p>
          <a:p>
            <a:pPr marL="0" indent="0">
              <a:buFont typeface="Wingdings 3" charset="2"/>
              <a:buNone/>
            </a:pPr>
            <a:r>
              <a:rPr lang="sl-SI" sz="2400" dirty="0"/>
              <a:t>   </a:t>
            </a:r>
            <a:r>
              <a:rPr lang="en-US" sz="2400" dirty="0"/>
              <a:t>His job is to tell the newcomers about your previous work.</a:t>
            </a:r>
            <a:endParaRPr lang="sl-SI" sz="2400" dirty="0"/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77334" y="2798989"/>
            <a:ext cx="9548191" cy="83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4 – 5 students sit at one table – make mixed groups.</a:t>
            </a:r>
            <a:endParaRPr lang="sl-SI" sz="2400" dirty="0"/>
          </a:p>
          <a:p>
            <a:pPr marL="0" indent="0">
              <a:buFont typeface="Wingdings 3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2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914400"/>
            <a:ext cx="8596668" cy="1320800"/>
          </a:xfrm>
        </p:spPr>
        <p:txBody>
          <a:bodyPr/>
          <a:lstStyle/>
          <a:p>
            <a:r>
              <a:rPr lang="en-US" dirty="0"/>
              <a:t>WORLD CAFE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92765" y="1889992"/>
            <a:ext cx="10515600" cy="2310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would you develop a business </a:t>
            </a:r>
          </a:p>
          <a:p>
            <a:pPr marL="0" indent="0" algn="ctr">
              <a:buNone/>
            </a:pPr>
            <a:r>
              <a:rPr lang="en-US" sz="3600" dirty="0"/>
              <a:t>from this problem or this good idea?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07" l="0" r="100000">
                        <a14:foregroundMark x1="15853" y1="70361" x2="33008" y2="82715"/>
                        <a14:foregroundMark x1="56315" y1="90234" x2="86719" y2="98340"/>
                        <a14:foregroundMark x1="29915" y1="63965" x2="35579" y2="51416"/>
                        <a14:foregroundMark x1="53743" y1="67822" x2="55664" y2="66650"/>
                        <a14:foregroundMark x1="49740" y1="63379" x2="48698" y2="50635"/>
                        <a14:foregroundMark x1="30404" y1="21436" x2="69466" y2="22412"/>
                        <a14:backgroundMark x1="52572" y1="45605" x2="53353" y2="63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978" y="3351594"/>
            <a:ext cx="4785692" cy="31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48613" y="1605405"/>
            <a:ext cx="10515600" cy="2606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Who would use or buy your product?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12" y="2446741"/>
            <a:ext cx="6586982" cy="410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4617" y="1589313"/>
            <a:ext cx="10515600" cy="2758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do you need for starting your business?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25" y="2488509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1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CAFE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en-US" sz="3200" dirty="0"/>
              <a:t>Present your ideas.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2838126"/>
            <a:ext cx="8568657" cy="320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7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</a:t>
            </a:r>
            <a:r>
              <a:rPr lang="sl-SI" dirty="0"/>
              <a:t>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272210"/>
            <a:ext cx="8596668" cy="5585790"/>
          </a:xfrm>
        </p:spPr>
        <p:txBody>
          <a:bodyPr>
            <a:normAutofit/>
          </a:bodyPr>
          <a:lstStyle/>
          <a:p>
            <a:r>
              <a:rPr lang="en-US" dirty="0"/>
              <a:t>Activities were useful.   	</a:t>
            </a:r>
            <a:r>
              <a:rPr lang="sl-SI" dirty="0"/>
              <a:t>			</a:t>
            </a:r>
            <a:r>
              <a:rPr lang="en-US" dirty="0"/>
              <a:t>1	2	3	4	5</a:t>
            </a:r>
          </a:p>
          <a:p>
            <a:r>
              <a:rPr lang="en-US" dirty="0"/>
              <a:t>The teacher was understandable.  	</a:t>
            </a:r>
            <a:r>
              <a:rPr lang="sl-SI" dirty="0"/>
              <a:t>	</a:t>
            </a:r>
            <a:r>
              <a:rPr lang="en-US" dirty="0"/>
              <a:t>1	2	3	4	5</a:t>
            </a:r>
          </a:p>
          <a:p>
            <a:r>
              <a:rPr lang="en-US" dirty="0"/>
              <a:t>The pace of the activities?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en-US" sz="1600" dirty="0"/>
              <a:t>too slow</a:t>
            </a:r>
            <a:r>
              <a:rPr lang="sl-SI" sz="1600" dirty="0"/>
              <a:t>			</a:t>
            </a:r>
            <a:r>
              <a:rPr lang="en-US" sz="1600" dirty="0"/>
              <a:t>just right</a:t>
            </a:r>
            <a:r>
              <a:rPr lang="sl-SI" sz="1600" dirty="0"/>
              <a:t>			</a:t>
            </a:r>
            <a:r>
              <a:rPr lang="en-US" sz="1600" dirty="0"/>
              <a:t>too fast</a:t>
            </a:r>
            <a:endParaRPr lang="en-US" dirty="0"/>
          </a:p>
          <a:p>
            <a:r>
              <a:rPr lang="en-US" dirty="0"/>
              <a:t>What did you like best or find most useful about the workshop?</a:t>
            </a:r>
            <a:endParaRPr lang="sl-SI" dirty="0"/>
          </a:p>
          <a:p>
            <a:pPr marL="0" indent="0">
              <a:buNone/>
            </a:pPr>
            <a:endParaRPr lang="sl-SI" sz="400" dirty="0"/>
          </a:p>
          <a:p>
            <a:pPr marL="0" indent="0">
              <a:buNone/>
            </a:pPr>
            <a:r>
              <a:rPr lang="sl-SI" dirty="0"/>
              <a:t>__________________________________________________________________</a:t>
            </a:r>
          </a:p>
          <a:p>
            <a:pPr marL="0" indent="0">
              <a:buNone/>
            </a:pPr>
            <a:endParaRPr lang="en-US" sz="600" dirty="0"/>
          </a:p>
          <a:p>
            <a:r>
              <a:rPr lang="en-US" dirty="0"/>
              <a:t>I felt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	</a:t>
            </a:r>
          </a:p>
          <a:p>
            <a:pPr marL="0" indent="0">
              <a:buNone/>
            </a:pPr>
            <a:endParaRPr lang="en-US" dirty="0"/>
          </a:p>
          <a:p>
            <a:r>
              <a:rPr lang="sl-SI" dirty="0"/>
              <a:t>I </a:t>
            </a:r>
            <a:r>
              <a:rPr lang="en-US" dirty="0"/>
              <a:t>suggest</a:t>
            </a:r>
            <a:r>
              <a:rPr lang="sl-SI" dirty="0"/>
              <a:t>… </a:t>
            </a:r>
            <a:endParaRPr lang="en-US" dirty="0"/>
          </a:p>
          <a:p>
            <a:pPr marL="0" indent="0">
              <a:buNone/>
            </a:pPr>
            <a:endParaRPr lang="sl-SI" sz="400" dirty="0"/>
          </a:p>
          <a:p>
            <a:pPr marL="0" indent="0">
              <a:buNone/>
            </a:pPr>
            <a:r>
              <a:rPr lang="sl-SI" dirty="0"/>
              <a:t>_____________________________________________________________________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00" y="4601649"/>
            <a:ext cx="568874" cy="5683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40" y="4601649"/>
            <a:ext cx="562551" cy="56255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457" y="4595881"/>
            <a:ext cx="568319" cy="5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12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79" y="1303827"/>
            <a:ext cx="5163749" cy="381835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199861" y="980662"/>
            <a:ext cx="9440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IT'S NOT ABOUT IDEAS.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954157" y="5340626"/>
            <a:ext cx="9064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IT'S ABOUT MAKING IDEAS HAPPEN.</a:t>
            </a:r>
          </a:p>
        </p:txBody>
      </p:sp>
    </p:spTree>
    <p:extLst>
      <p:ext uri="{BB962C8B-B14F-4D97-AF65-F5344CB8AC3E}">
        <p14:creationId xmlns:p14="http://schemas.microsoft.com/office/powerpoint/2010/main" val="76063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328056" y="2183524"/>
            <a:ext cx="7511143" cy="2895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What's your name?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Where do you come from?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What are you good at?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889" y1="78222" x2="53333" y2="89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1297510"/>
            <a:ext cx="4446134" cy="4446134"/>
          </a:xfrm>
          <a:prstGeom prst="rect">
            <a:avLst/>
          </a:prstGeo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707571" y="874486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INTRODUCE YOURSELVES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9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152312" y="4372392"/>
            <a:ext cx="7752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What did you </a:t>
            </a:r>
            <a:r>
              <a:rPr lang="en-US" sz="3200" b="1" dirty="0"/>
              <a:t>miss</a:t>
            </a:r>
            <a:r>
              <a:rPr lang="en-US" sz="3200" dirty="0"/>
              <a:t> on this mobility?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or</a:t>
            </a:r>
          </a:p>
          <a:p>
            <a:pPr algn="ctr">
              <a:lnSpc>
                <a:spcPct val="150000"/>
              </a:lnSpc>
            </a:pPr>
            <a:r>
              <a:rPr lang="en-US" sz="3200" dirty="0"/>
              <a:t>2. What did you </a:t>
            </a:r>
            <a:r>
              <a:rPr lang="en-US" sz="3200" b="1" dirty="0"/>
              <a:t>like</a:t>
            </a:r>
            <a:r>
              <a:rPr lang="en-US" sz="3200" dirty="0"/>
              <a:t> on this mobility?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36" y1="25592" x2="12727" y2="19431"/>
                        <a14:foregroundMark x1="30606" y1="16588" x2="31818" y2="25592"/>
                        <a14:foregroundMark x1="32121" y1="28436" x2="33333" y2="28436"/>
                        <a14:foregroundMark x1="33030" y1="30332" x2="33030" y2="30332"/>
                        <a14:foregroundMark x1="37879" y1="27962" x2="44545" y2="33175"/>
                        <a14:foregroundMark x1="54848" y1="16588" x2="55758" y2="27488"/>
                        <a14:foregroundMark x1="53030" y1="28436" x2="53636" y2="31754"/>
                        <a14:foregroundMark x1="59697" y1="32701" x2="65152" y2="33649"/>
                        <a14:foregroundMark x1="67576" y1="24645" x2="76667" y2="28910"/>
                        <a14:foregroundMark x1="85152" y1="28910" x2="97273" y2="35071"/>
                        <a14:foregroundMark x1="86364" y1="27488" x2="94848" y2="25118"/>
                        <a14:foregroundMark x1="89091" y1="24171" x2="92727" y2="24645"/>
                        <a14:foregroundMark x1="84848" y1="31754" x2="90606" y2="37915"/>
                        <a14:foregroundMark x1="86061" y1="37441" x2="86061" y2="37441"/>
                        <a14:backgroundMark x1="29091" y1="42654" x2="32727" y2="81991"/>
                        <a14:backgroundMark x1="36364" y1="35071" x2="45152" y2="81043"/>
                        <a14:backgroundMark x1="57576" y1="47867" x2="61212" y2="81517"/>
                        <a14:backgroundMark x1="68485" y1="46919" x2="71818" y2="78199"/>
                        <a14:backgroundMark x1="70909" y1="80569" x2="70909" y2="80569"/>
                        <a14:backgroundMark x1="61515" y1="82464" x2="61515" y2="8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4595" y="1490657"/>
            <a:ext cx="4142553" cy="2648723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456574" y="875165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BRAINSTORMING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9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02" b="61394" l="27196" r="46032"/>
                    </a14:imgEffect>
                  </a14:imgLayer>
                </a14:imgProps>
              </a:ext>
            </a:extLst>
          </a:blip>
          <a:srcRect l="27292" t="28988" r="53961" b="38576"/>
          <a:stretch/>
        </p:blipFill>
        <p:spPr>
          <a:xfrm>
            <a:off x="9513488" y="-91818"/>
            <a:ext cx="2693301" cy="261848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369488" y="1802296"/>
            <a:ext cx="831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Helps you solve problems, because you know how.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Makes you find different paths, because you know how.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Makes you get better, be</a:t>
            </a:r>
            <a:r>
              <a:rPr lang="sl-SI" sz="2400" dirty="0"/>
              <a:t>c</a:t>
            </a:r>
            <a:r>
              <a:rPr lang="en-US" sz="2400" dirty="0"/>
              <a:t>ause</a:t>
            </a:r>
            <a:r>
              <a:rPr lang="sl-SI" sz="2400" dirty="0"/>
              <a:t> </a:t>
            </a:r>
            <a:r>
              <a:rPr lang="en-US" sz="2400" dirty="0"/>
              <a:t>you know how.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Lets you help people, be</a:t>
            </a:r>
            <a:r>
              <a:rPr lang="sl-SI" sz="2400" dirty="0"/>
              <a:t>ca</a:t>
            </a:r>
            <a:r>
              <a:rPr lang="en-US" sz="2400" dirty="0"/>
              <a:t>use you know how.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69488" y="608496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/>
              <a:t>IDEAS ARE THE DRIVING FORCE FOR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6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72406" y="1890414"/>
            <a:ext cx="5310809" cy="1209304"/>
          </a:xfrm>
        </p:spPr>
        <p:txBody>
          <a:bodyPr>
            <a:normAutofit/>
          </a:bodyPr>
          <a:lstStyle/>
          <a:p>
            <a:r>
              <a:rPr lang="en-US" sz="2400" dirty="0"/>
              <a:t>Follow an example (Rubi</a:t>
            </a:r>
            <a:r>
              <a:rPr lang="sl-SI" sz="2400" dirty="0"/>
              <a:t>x</a:t>
            </a:r>
            <a:r>
              <a:rPr lang="en-US" sz="2400" dirty="0"/>
              <a:t> cube).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t="6643" r="61307" b="9806"/>
          <a:stretch/>
        </p:blipFill>
        <p:spPr>
          <a:xfrm>
            <a:off x="5428977" y="73746"/>
            <a:ext cx="2102575" cy="235252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06" y="2916275"/>
            <a:ext cx="2466865" cy="25285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025" y="2466254"/>
            <a:ext cx="2289399" cy="236952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0871" y="4380532"/>
            <a:ext cx="2376560" cy="237656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00" l="0" r="100000">
                        <a14:foregroundMark x1="8705" y1="48400" x2="21656" y2="56400"/>
                        <a14:foregroundMark x1="49257" y1="51200" x2="76008" y2="58800"/>
                        <a14:foregroundMark x1="54352" y1="47200" x2="75159" y2="54600"/>
                        <a14:foregroundMark x1="31423" y1="88400" x2="54352" y2="84200"/>
                        <a14:foregroundMark x1="33758" y1="91000" x2="51168" y2="86600"/>
                        <a14:backgroundMark x1="2760" y1="43200" x2="18471" y2="732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669" y="2567492"/>
            <a:ext cx="3038991" cy="32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9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494321"/>
            <a:ext cx="8981661" cy="586271"/>
          </a:xfrm>
        </p:spPr>
        <p:txBody>
          <a:bodyPr>
            <a:normAutofit/>
          </a:bodyPr>
          <a:lstStyle/>
          <a:p>
            <a:r>
              <a:rPr lang="en-US" sz="2400" dirty="0"/>
              <a:t>Combine different ideas (activity + rest = Active holidays)</a:t>
            </a: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20" y="2507076"/>
            <a:ext cx="6667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4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82263" y="1507159"/>
            <a:ext cx="5382048" cy="2709034"/>
          </a:xfrm>
        </p:spPr>
        <p:txBody>
          <a:bodyPr>
            <a:normAutofit/>
          </a:bodyPr>
          <a:lstStyle/>
          <a:p>
            <a:r>
              <a:rPr lang="en-US" sz="2400" dirty="0"/>
              <a:t>Talking</a:t>
            </a:r>
            <a:r>
              <a:rPr lang="sl-SI" sz="2400" dirty="0"/>
              <a:t> to </a:t>
            </a:r>
            <a:r>
              <a:rPr lang="en-US" sz="2400" dirty="0"/>
              <a:t>people</a:t>
            </a:r>
            <a:r>
              <a:rPr lang="sl-SI" sz="2400" dirty="0"/>
              <a:t> </a:t>
            </a:r>
            <a:r>
              <a:rPr lang="en-US" sz="2400" dirty="0"/>
              <a:t>and</a:t>
            </a:r>
            <a:r>
              <a:rPr lang="sl-SI" sz="2400" dirty="0"/>
              <a:t> </a:t>
            </a:r>
            <a:r>
              <a:rPr lang="en-US" sz="2400" dirty="0"/>
              <a:t>listening</a:t>
            </a:r>
            <a:r>
              <a:rPr lang="sl-SI" sz="2400" dirty="0"/>
              <a:t> </a:t>
            </a:r>
            <a:endParaRPr lang="en-US" sz="2400" dirty="0"/>
          </a:p>
          <a:p>
            <a:r>
              <a:rPr lang="en-US" sz="2400" dirty="0"/>
              <a:t>Solving problems, people have.</a:t>
            </a:r>
            <a:endParaRPr lang="sl-SI" sz="2400" dirty="0"/>
          </a:p>
          <a:p>
            <a:r>
              <a:rPr lang="en-US" sz="2400" dirty="0"/>
              <a:t>What is missing in certain area?</a:t>
            </a:r>
            <a:endParaRPr lang="sl-SI" sz="2400" dirty="0"/>
          </a:p>
          <a:p>
            <a:r>
              <a:rPr lang="en-US" sz="2400" dirty="0"/>
              <a:t>Recognizing</a:t>
            </a:r>
            <a:r>
              <a:rPr lang="sl-SI" sz="2400" dirty="0"/>
              <a:t> </a:t>
            </a:r>
            <a:r>
              <a:rPr lang="en-US" sz="2400" dirty="0"/>
              <a:t>hol</a:t>
            </a:r>
            <a:r>
              <a:rPr lang="sl-SI" sz="2400" dirty="0"/>
              <a:t>e</a:t>
            </a:r>
            <a:r>
              <a:rPr lang="en-US" sz="2400" dirty="0"/>
              <a:t>s</a:t>
            </a:r>
            <a:r>
              <a:rPr lang="sl-SI" sz="2400" dirty="0"/>
              <a:t> in </a:t>
            </a:r>
            <a:r>
              <a:rPr lang="en-US" sz="2400" dirty="0"/>
              <a:t>the</a:t>
            </a:r>
            <a:r>
              <a:rPr lang="sl-SI" sz="2400" dirty="0"/>
              <a:t> market.</a:t>
            </a:r>
          </a:p>
          <a:p>
            <a:endParaRPr lang="sl-SI" sz="2400" dirty="0"/>
          </a:p>
          <a:p>
            <a:endParaRPr lang="en-US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0934" b="21378"/>
          <a:stretch/>
        </p:blipFill>
        <p:spPr>
          <a:xfrm>
            <a:off x="5819942" y="1425088"/>
            <a:ext cx="3257797" cy="16482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68" y="3529530"/>
            <a:ext cx="3168443" cy="316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4130" y="1395757"/>
            <a:ext cx="7590183" cy="115611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Developing </a:t>
            </a:r>
            <a:r>
              <a:rPr lang="sl-SI" sz="2400" dirty="0">
                <a:solidFill>
                  <a:prstClr val="black"/>
                </a:solidFill>
              </a:rPr>
              <a:t>your</a:t>
            </a:r>
            <a:r>
              <a:rPr lang="en-US" sz="2400" dirty="0">
                <a:solidFill>
                  <a:prstClr val="black"/>
                </a:solidFill>
              </a:rPr>
              <a:t> hob</a:t>
            </a:r>
            <a:r>
              <a:rPr lang="sl-SI" sz="2400" dirty="0">
                <a:solidFill>
                  <a:prstClr val="black"/>
                </a:solidFill>
              </a:rPr>
              <a:t>b</a:t>
            </a:r>
            <a:r>
              <a:rPr lang="en-US" sz="2400" dirty="0">
                <a:solidFill>
                  <a:prstClr val="black"/>
                </a:solidFill>
              </a:rPr>
              <a:t>ies.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prstClr val="black"/>
                </a:solidFill>
              </a:rPr>
              <a:t>Building on our skills.</a:t>
            </a:r>
            <a:endParaRPr lang="sl-SI" sz="2400" dirty="0">
              <a:solidFill>
                <a:prstClr val="black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0" y="2851632"/>
            <a:ext cx="4000500" cy="272415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41" y="1270000"/>
            <a:ext cx="3418233" cy="341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GET AN IDEA?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3399" y="1454562"/>
            <a:ext cx="8266043" cy="2110271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Using recyclable resources</a:t>
            </a:r>
          </a:p>
          <a:p>
            <a:pPr marL="285750" indent="-285750"/>
            <a:r>
              <a:rPr lang="en-US" sz="2400" dirty="0"/>
              <a:t>Finding new ways </a:t>
            </a:r>
          </a:p>
          <a:p>
            <a:pPr marL="0" indent="0">
              <a:buNone/>
            </a:pPr>
            <a:r>
              <a:rPr lang="en-US" sz="2400" dirty="0"/>
              <a:t>   (easier, che</a:t>
            </a:r>
            <a:r>
              <a:rPr lang="sl-SI" sz="2400" dirty="0"/>
              <a:t>a</a:t>
            </a:r>
            <a:r>
              <a:rPr lang="en-US" sz="2400" dirty="0"/>
              <a:t>per, better,</a:t>
            </a:r>
            <a:r>
              <a:rPr lang="sl-SI" sz="2400" dirty="0"/>
              <a:t> </a:t>
            </a:r>
            <a:r>
              <a:rPr lang="en-US" sz="2400" dirty="0"/>
              <a:t>»better« design)</a:t>
            </a:r>
          </a:p>
          <a:p>
            <a:r>
              <a:rPr lang="en-US" sz="2400" dirty="0"/>
              <a:t>Improving products</a:t>
            </a:r>
          </a:p>
          <a:p>
            <a:pPr marL="0" indent="0">
              <a:buNone/>
            </a:pPr>
            <a:endParaRPr lang="sl-SI" sz="2400" dirty="0"/>
          </a:p>
          <a:p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5962" r="16460"/>
          <a:stretch/>
        </p:blipFill>
        <p:spPr>
          <a:xfrm>
            <a:off x="7309841" y="1578241"/>
            <a:ext cx="2215005" cy="32777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99" r="100000">
                        <a14:foregroundMark x1="5522" y1="16164" x2="14030" y2="33836"/>
                        <a14:foregroundMark x1="17015" y1="2371" x2="15672" y2="24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8949" y="3564833"/>
            <a:ext cx="4343799" cy="30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402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664</TotalTime>
  <Words>351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Gladko</vt:lpstr>
      <vt:lpstr>HOW TO DEVELOP A SUCCESSFUL BUSINESS IDEA</vt:lpstr>
      <vt:lpstr>PowerPoint Presentation</vt:lpstr>
      <vt:lpstr>PowerPoint Presentation</vt:lpstr>
      <vt:lpstr>PowerPoint Presentation</vt:lpstr>
      <vt:lpstr>HOW TO GET AN IDEA?</vt:lpstr>
      <vt:lpstr>HOW TO GET AN IDEA?</vt:lpstr>
      <vt:lpstr>HOW TO GET AN IDEA?</vt:lpstr>
      <vt:lpstr>HOW TO GET AN IDEA?</vt:lpstr>
      <vt:lpstr>HOW TO GET AN IDEA?</vt:lpstr>
      <vt:lpstr>HOW TO GET AN IDEA?</vt:lpstr>
      <vt:lpstr>WORLD CAFE</vt:lpstr>
      <vt:lpstr>WORLD CAFE</vt:lpstr>
      <vt:lpstr>WORLD CAFE</vt:lpstr>
      <vt:lpstr>WORLD CAFE</vt:lpstr>
      <vt:lpstr>WORLD CAFE</vt:lpstr>
      <vt:lpstr>QUESTIONNAIRE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Develop a Successful Business Idea</dc:title>
  <dc:creator>Nina</dc:creator>
  <cp:lastModifiedBy>dunja</cp:lastModifiedBy>
  <cp:revision>27</cp:revision>
  <dcterms:created xsi:type="dcterms:W3CDTF">2017-04-01T07:20:39Z</dcterms:created>
  <dcterms:modified xsi:type="dcterms:W3CDTF">2017-05-02T09:05:23Z</dcterms:modified>
</cp:coreProperties>
</file>