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2" r:id="rId6"/>
    <p:sldId id="270" r:id="rId7"/>
    <p:sldId id="263" r:id="rId8"/>
    <p:sldId id="271" r:id="rId9"/>
    <p:sldId id="272" r:id="rId10"/>
    <p:sldId id="273" r:id="rId11"/>
    <p:sldId id="269" r:id="rId12"/>
    <p:sldId id="26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FABB-F8F5-478B-A998-82D33F44DBB7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887B-C046-4C5B-9E44-510B0CC80D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41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87B-C046-4C5B-9E44-510B0CC80D9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2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t>29/6/2017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C02CE3-8A87-40E8-A834-ABB1774B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916833"/>
            <a:ext cx="7992888" cy="280831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BUSINESS DAY AT 1</a:t>
            </a:r>
            <a:r>
              <a:rPr lang="en-US" sz="5400" baseline="30000" dirty="0">
                <a:solidFill>
                  <a:schemeClr val="bg1"/>
                </a:solidFill>
              </a:rPr>
              <a:t>ST</a:t>
            </a:r>
            <a:r>
              <a:rPr lang="en-US" sz="5400" dirty="0">
                <a:solidFill>
                  <a:schemeClr val="bg1"/>
                </a:solidFill>
              </a:rPr>
              <a:t> HIGH SCHOOL OF CHOLARGOS</a:t>
            </a:r>
            <a:endParaRPr lang="el-G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9">
            <a:extLst>
              <a:ext uri="{FF2B5EF4-FFF2-40B4-BE49-F238E27FC236}">
                <a16:creationId xmlns:a16="http://schemas.microsoft.com/office/drawing/2014/main" xmlns="" id="{FFB57953-A05E-40C5-869A-497D83A64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9" y="283264"/>
            <a:ext cx="8322773" cy="62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5">
            <a:extLst>
              <a:ext uri="{FF2B5EF4-FFF2-40B4-BE49-F238E27FC236}">
                <a16:creationId xmlns:a16="http://schemas.microsoft.com/office/drawing/2014/main" xmlns="" id="{0973FE2D-48A1-4C04-A80C-6603FF4FD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4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4E157FB5-C619-4016-8A9D-535426117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1" cy="5886653"/>
          </a:xfrm>
        </p:spPr>
      </p:pic>
    </p:spTree>
    <p:extLst>
      <p:ext uri="{BB962C8B-B14F-4D97-AF65-F5344CB8AC3E}">
        <p14:creationId xmlns:p14="http://schemas.microsoft.com/office/powerpoint/2010/main" val="364751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8DEDCA59-E06B-4786-BA0C-840CB4EB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18 JUNE 2017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xmlns="" id="{198D0ACF-3A87-4B68-AD6A-6A8795909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8" y="1844824"/>
            <a:ext cx="7967409" cy="4176464"/>
          </a:xfrm>
        </p:spPr>
      </p:pic>
    </p:spTree>
    <p:extLst>
      <p:ext uri="{BB962C8B-B14F-4D97-AF65-F5344CB8AC3E}">
        <p14:creationId xmlns:p14="http://schemas.microsoft.com/office/powerpoint/2010/main" val="389364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A75227F-DF92-4AB3-BE8F-31E4BB8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35885"/>
            <a:ext cx="7848872" cy="1284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Preparing our stall in the central hall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069A7892-4409-4FD4-AF41-634C9F4958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7376"/>
            <a:ext cx="3826054" cy="2869541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7714EB32-0E44-4F35-B905-37266B230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152"/>
          <a:stretch/>
        </p:blipFill>
        <p:spPr>
          <a:xfrm>
            <a:off x="2987824" y="3908408"/>
            <a:ext cx="4032448" cy="2780661"/>
          </a:xfrm>
        </p:spPr>
      </p:pic>
      <p:pic>
        <p:nvPicPr>
          <p:cNvPr id="9" name="Θέση περιεχομένου 7">
            <a:extLst>
              <a:ext uri="{FF2B5EF4-FFF2-40B4-BE49-F238E27FC236}">
                <a16:creationId xmlns:a16="http://schemas.microsoft.com/office/drawing/2014/main" xmlns="" id="{C53BA679-F38A-487B-8F09-FBD167672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0" t="9670" r="11630" b="-9670"/>
          <a:stretch/>
        </p:blipFill>
        <p:spPr>
          <a:xfrm>
            <a:off x="4572000" y="101585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B4A6EB2D-22E0-4AC7-8874-221B413D88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30404"/>
          <a:stretch/>
        </p:blipFill>
        <p:spPr>
          <a:xfrm>
            <a:off x="5315835" y="3508710"/>
            <a:ext cx="3077847" cy="323401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0A41BDD5-4E14-4752-A6B8-720991335A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728"/>
            <a:ext cx="4422643" cy="3316982"/>
          </a:xfrm>
        </p:spPr>
      </p:pic>
      <p:pic>
        <p:nvPicPr>
          <p:cNvPr id="11" name="Θέση περιεχομένου 4">
            <a:extLst>
              <a:ext uri="{FF2B5EF4-FFF2-40B4-BE49-F238E27FC236}">
                <a16:creationId xmlns:a16="http://schemas.microsoft.com/office/drawing/2014/main" xmlns="" id="{C58C8934-7B9B-41DE-8AD7-4C41398AB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33" y="393625"/>
            <a:ext cx="3884249" cy="2913187"/>
          </a:xfrm>
          <a:prstGeom prst="rect">
            <a:avLst/>
          </a:prstGeom>
        </p:spPr>
      </p:pic>
      <p:pic>
        <p:nvPicPr>
          <p:cNvPr id="12" name="Θέση περιεχομένου 7">
            <a:extLst>
              <a:ext uri="{FF2B5EF4-FFF2-40B4-BE49-F238E27FC236}">
                <a16:creationId xmlns:a16="http://schemas.microsoft.com/office/drawing/2014/main" xmlns="" id="{D6F78F99-93D5-4A66-BBC5-241591906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25044"/>
            <a:ext cx="3610744" cy="27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6A061B3C-8416-45D3-AD14-666E137B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Our products of our school mini company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E0F2F840-4805-4EA2-8C93-06D7D98C2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3B3FA570-C4CF-418E-A2AD-B605EB54A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5250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0AB2E64E-B358-4A6C-BE79-3E0897D1E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4430"/>
            <a:ext cx="8064896" cy="6048670"/>
          </a:xfrm>
        </p:spPr>
      </p:pic>
    </p:spTree>
    <p:extLst>
      <p:ext uri="{BB962C8B-B14F-4D97-AF65-F5344CB8AC3E}">
        <p14:creationId xmlns:p14="http://schemas.microsoft.com/office/powerpoint/2010/main" val="67683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xmlns="" id="{2919AF13-5988-4806-993F-FDA99C6BA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76863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5">
            <a:extLst>
              <a:ext uri="{FF2B5EF4-FFF2-40B4-BE49-F238E27FC236}">
                <a16:creationId xmlns:a16="http://schemas.microsoft.com/office/drawing/2014/main" xmlns="" id="{09F24C13-8A68-4AE9-804F-E0E88DE09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644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7">
            <a:extLst>
              <a:ext uri="{FF2B5EF4-FFF2-40B4-BE49-F238E27FC236}">
                <a16:creationId xmlns:a16="http://schemas.microsoft.com/office/drawing/2014/main" xmlns="" id="{0C646CA9-D44B-4964-AB57-FD9B5A643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85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</Words>
  <Application>Microsoft Office PowerPoint</Application>
  <PresentationFormat>Prikaz na zaslonu (4:3)</PresentationFormat>
  <Paragraphs>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Θέμα του Office</vt:lpstr>
      <vt:lpstr>BUSINESS DAY AT 1ST HIGH SCHOOL OF CHOLARGOS</vt:lpstr>
      <vt:lpstr>18 JUNE 2017</vt:lpstr>
      <vt:lpstr>Preparing our stall in the central hall </vt:lpstr>
      <vt:lpstr>PowerPointova prezentacija</vt:lpstr>
      <vt:lpstr>Our products of our school mini company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DAY AT 1ST HIGH SCHOOL OF CHOLARGOS</dc:title>
  <dc:creator>ΝΙΚΟΣ</dc:creator>
  <cp:lastModifiedBy>GLE</cp:lastModifiedBy>
  <cp:revision>10</cp:revision>
  <dcterms:created xsi:type="dcterms:W3CDTF">2017-06-27T08:31:38Z</dcterms:created>
  <dcterms:modified xsi:type="dcterms:W3CDTF">2017-06-29T08:19:42Z</dcterms:modified>
</cp:coreProperties>
</file>